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8"/>
  </p:notesMasterIdLst>
  <p:handoutMasterIdLst>
    <p:handoutMasterId r:id="rId19"/>
  </p:handoutMasterIdLst>
  <p:sldIdLst>
    <p:sldId id="257" r:id="rId5"/>
    <p:sldId id="384" r:id="rId6"/>
    <p:sldId id="392" r:id="rId7"/>
    <p:sldId id="393" r:id="rId8"/>
    <p:sldId id="394" r:id="rId9"/>
    <p:sldId id="279" r:id="rId10"/>
    <p:sldId id="395" r:id="rId11"/>
    <p:sldId id="396" r:id="rId12"/>
    <p:sldId id="397" r:id="rId13"/>
    <p:sldId id="398" r:id="rId14"/>
    <p:sldId id="272" r:id="rId15"/>
    <p:sldId id="399" r:id="rId16"/>
    <p:sldId id="400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es-ES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es-ES" sz="1600" dirty="0">
              <a:latin typeface="+mn-lt"/>
            </a:rPr>
            <a:t>HTML, CSS, JS, SASS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Para la diferentes secciones se planea realizar un ajuste a </a:t>
          </a:r>
          <a:r>
            <a:rPr lang="es-ES" sz="1800" dirty="0" err="1">
              <a:latin typeface="+mn-lt"/>
            </a:rPr>
            <a:t>React</a:t>
          </a:r>
          <a:endParaRPr lang="es-ES" sz="1800" dirty="0">
            <a:latin typeface="+mn-lt"/>
          </a:endParaRP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es-ES" sz="1800" dirty="0" err="1">
              <a:latin typeface="+mn-lt"/>
            </a:rPr>
            <a:t>Node</a:t>
          </a:r>
          <a:r>
            <a:rPr lang="es-ES" sz="1800" dirty="0">
              <a:latin typeface="+mn-lt"/>
            </a:rPr>
            <a:t> y </a:t>
          </a:r>
          <a:r>
            <a:rPr lang="es-ES" sz="1800" dirty="0" err="1">
              <a:latin typeface="+mn-lt"/>
            </a:rPr>
            <a:t>MariaDB</a:t>
          </a:r>
          <a:endParaRPr lang="es-ES" sz="1800" dirty="0">
            <a:latin typeface="+mn-lt"/>
          </a:endParaRP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Para la Base de </a:t>
          </a:r>
          <a:r>
            <a:rPr lang="es-ES" sz="1800" u="sng" dirty="0">
              <a:latin typeface="+mn-lt"/>
            </a:rPr>
            <a:t>Datos</a:t>
          </a:r>
          <a:r>
            <a:rPr lang="es-ES" sz="1800" dirty="0">
              <a:latin typeface="+mn-lt"/>
            </a:rPr>
            <a:t> se utilizó </a:t>
          </a:r>
          <a:r>
            <a:rPr lang="es-ES" sz="1800" dirty="0" err="1">
              <a:latin typeface="+mn-lt"/>
            </a:rPr>
            <a:t>MariaDB</a:t>
          </a:r>
          <a:r>
            <a:rPr lang="es-ES" sz="1800" dirty="0">
              <a:latin typeface="+mn-lt"/>
            </a:rPr>
            <a:t>, sin embargo por comodidad se planea mudar a MongoDB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es-ES" sz="1800" dirty="0" err="1">
              <a:latin typeface="+mn-lt"/>
            </a:rPr>
            <a:t>React</a:t>
          </a:r>
          <a:r>
            <a:rPr lang="es-ES" sz="1800" dirty="0">
              <a:latin typeface="+mn-lt"/>
            </a:rPr>
            <a:t> Native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Se comenzó una adaptación en </a:t>
          </a:r>
          <a:r>
            <a:rPr lang="es-ES" sz="1800" dirty="0" err="1">
              <a:latin typeface="+mn-lt"/>
            </a:rPr>
            <a:t>React</a:t>
          </a:r>
          <a:r>
            <a:rPr lang="es-ES" sz="1800" dirty="0">
              <a:latin typeface="+mn-lt"/>
            </a:rPr>
            <a:t> Native</a:t>
          </a: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 err="1">
              <a:latin typeface="+mn-lt"/>
            </a:rPr>
            <a:t>Firebase</a:t>
          </a:r>
          <a:r>
            <a:rPr lang="es-ES" sz="1800" baseline="0" dirty="0">
              <a:latin typeface="+mn-lt"/>
            </a:rPr>
            <a:t> </a:t>
          </a:r>
          <a:endParaRPr lang="es-ES" sz="1800" dirty="0">
            <a:latin typeface="+mn-lt"/>
          </a:endParaRP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es-ES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es-ES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Expo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es-ES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es-ES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/>
            <a:t>Despliegue en EXPO</a:t>
          </a:r>
          <a:endParaRPr lang="es-ES" sz="1800" dirty="0">
            <a:latin typeface="+mn-lt"/>
          </a:endParaRP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es-ES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es-ES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Para esta App se realizan pruebas en </a:t>
          </a:r>
          <a:r>
            <a:rPr lang="es-ES" sz="1800" dirty="0" err="1">
              <a:latin typeface="+mn-lt"/>
            </a:rPr>
            <a:t>Firebase</a:t>
          </a:r>
          <a:endParaRPr lang="es-ES" sz="18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es-ES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es-ES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58AF9605-98E3-490C-9551-60E5D74419A2}" type="presOf" srcId="{3DE6FF16-CA4D-4D34-ABEB-8BE6A40B5E52}" destId="{74CD3FF2-195B-429B-BC6F-5B5A7FED2BE2}" srcOrd="0" destOrd="0" presId="urn:microsoft.com/office/officeart/2016/7/layout/RoundedRectangleTimeline"/>
    <dgm:cxn modelId="{467F290A-9E2A-412E-AF06-428DAA68BEDD}" type="presOf" srcId="{E4033A39-DCC4-4038-9562-AEDDBBB37A99}" destId="{539615E2-3277-4D8E-8484-FF5088C8BF01}" srcOrd="0" destOrd="0" presId="urn:microsoft.com/office/officeart/2016/7/layout/RoundedRectangleTimeline"/>
    <dgm:cxn modelId="{A2A50010-8F67-49E4-9B0A-E0F7FDA9656C}" type="presOf" srcId="{B54C8F6C-BE1E-4EAB-B7A0-48DE01FFAA36}" destId="{45A02F84-C6CB-43F5-AEE4-3EA66C2BD25F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D88F5139-A3BF-4F98-ABB0-AEE7243465CB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653A150-E557-4235-B1A1-18156274D965}" type="presOf" srcId="{4259F840-24E7-476F-9F30-482E46395856}" destId="{E088D226-49D7-4C30-90DC-CA1755D98829}" srcOrd="0" destOrd="0" presId="urn:microsoft.com/office/officeart/2016/7/layout/RoundedRectangleTimeline"/>
    <dgm:cxn modelId="{E6B56652-B46A-4546-9536-64D675143F1B}" type="presOf" srcId="{A4C0B4E4-70AD-4901-9E3F-7EA25DD6DAA1}" destId="{FEBD3C2A-A340-470A-A475-AE614EA07678}" srcOrd="0" destOrd="0" presId="urn:microsoft.com/office/officeart/2016/7/layout/RoundedRectangleTimeline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020D505A-97FA-43DD-A9A1-2501AD46F8AF}" type="presOf" srcId="{43CBB0A2-9D75-4264-8A30-3E8974B40658}" destId="{80CDBBF8-C6B4-4166-87C1-DC9120CC7586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67A67F8B-14DC-457C-93BE-25105825881F}" type="presOf" srcId="{AC76BE15-3E8A-498B-91BD-CF772C26B6F1}" destId="{483E7832-9872-48C4-8E65-DCB39D4CDBD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D473BBA6-FF54-423D-9B9B-875C8AA2545B}" type="presOf" srcId="{73820394-2159-4075-9E6F-217263B07F8B}" destId="{1FA3C236-5719-4A33-A6BB-80FA85F940E3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546179F7-5E1B-4360-8938-B9238DA6DE5D}" type="presOf" srcId="{C032D242-8D23-4EEC-A10A-7B0691E5A409}" destId="{1BB5FD64-47F9-47A3-911F-535BFE17A3B9}" srcOrd="0" destOrd="0" presId="urn:microsoft.com/office/officeart/2016/7/layout/RoundedRectangleTimeline"/>
    <dgm:cxn modelId="{B5EA3CD6-0576-4168-82C9-9ADC0803B31E}" type="presParOf" srcId="{196C9F68-3606-4282-A4C6-4485F1280B5F}" destId="{68D8AC18-502F-4825-B069-75605ADB3A40}" srcOrd="0" destOrd="0" presId="urn:microsoft.com/office/officeart/2016/7/layout/RoundedRectangleTimeline"/>
    <dgm:cxn modelId="{30A197C5-075F-4643-BF26-64BC9FAF532F}" type="presParOf" srcId="{68D8AC18-502F-4825-B069-75605ADB3A40}" destId="{E088D226-49D7-4C30-90DC-CA1755D98829}" srcOrd="0" destOrd="0" presId="urn:microsoft.com/office/officeart/2016/7/layout/RoundedRectangleTimeline"/>
    <dgm:cxn modelId="{DBAA9861-CCB2-4B8A-A3AA-B305A4B5783E}" type="presParOf" srcId="{68D8AC18-502F-4825-B069-75605ADB3A40}" destId="{45A02F84-C6CB-43F5-AEE4-3EA66C2BD25F}" srcOrd="1" destOrd="0" presId="urn:microsoft.com/office/officeart/2016/7/layout/RoundedRectangleTimeline"/>
    <dgm:cxn modelId="{3F249148-C6F7-40D3-8583-B11C276DE023}" type="presParOf" srcId="{68D8AC18-502F-4825-B069-75605ADB3A40}" destId="{6BA46904-CB7C-4538-BD49-D3891EF19552}" srcOrd="2" destOrd="0" presId="urn:microsoft.com/office/officeart/2016/7/layout/RoundedRectangleTimeline"/>
    <dgm:cxn modelId="{337BF8D5-8206-4D0E-857F-BA46391BB745}" type="presParOf" srcId="{68D8AC18-502F-4825-B069-75605ADB3A40}" destId="{049FDBD0-77FE-49D1-A275-A272C8C5E426}" srcOrd="3" destOrd="0" presId="urn:microsoft.com/office/officeart/2016/7/layout/RoundedRectangleTimeline"/>
    <dgm:cxn modelId="{8E042F31-23CC-40C0-92DC-707183B24E81}" type="presParOf" srcId="{68D8AC18-502F-4825-B069-75605ADB3A40}" destId="{CB26EA94-33BB-4F98-9E1E-2237D4831263}" srcOrd="4" destOrd="0" presId="urn:microsoft.com/office/officeart/2016/7/layout/RoundedRectangleTimeline"/>
    <dgm:cxn modelId="{16926BC1-FC34-413E-B35A-2F54A781CCCD}" type="presParOf" srcId="{196C9F68-3606-4282-A4C6-4485F1280B5F}" destId="{606F1DBF-510E-4065-ACCB-3EBDA85CFB92}" srcOrd="1" destOrd="0" presId="urn:microsoft.com/office/officeart/2016/7/layout/RoundedRectangleTimeline"/>
    <dgm:cxn modelId="{42F07C1F-C715-41B1-8356-B99F8CE1AC01}" type="presParOf" srcId="{196C9F68-3606-4282-A4C6-4485F1280B5F}" destId="{07989479-D1A2-4D15-AA3A-B0CFFB9F91D9}" srcOrd="2" destOrd="0" presId="urn:microsoft.com/office/officeart/2016/7/layout/RoundedRectangleTimeline"/>
    <dgm:cxn modelId="{5856EE22-FE01-4788-BBF3-407A68D5A730}" type="presParOf" srcId="{07989479-D1A2-4D15-AA3A-B0CFFB9F91D9}" destId="{539615E2-3277-4D8E-8484-FF5088C8BF01}" srcOrd="0" destOrd="0" presId="urn:microsoft.com/office/officeart/2016/7/layout/RoundedRectangleTimeline"/>
    <dgm:cxn modelId="{3004EE47-5347-4BBA-95CC-D947A73AE485}" type="presParOf" srcId="{07989479-D1A2-4D15-AA3A-B0CFFB9F91D9}" destId="{FEBD3C2A-A340-470A-A475-AE614EA07678}" srcOrd="1" destOrd="0" presId="urn:microsoft.com/office/officeart/2016/7/layout/RoundedRectangleTimeline"/>
    <dgm:cxn modelId="{400A75AC-5289-4270-AC07-416891AF3888}" type="presParOf" srcId="{07989479-D1A2-4D15-AA3A-B0CFFB9F91D9}" destId="{080474C8-0FEA-4FD1-97F1-0978CFB4A37F}" srcOrd="2" destOrd="0" presId="urn:microsoft.com/office/officeart/2016/7/layout/RoundedRectangleTimeline"/>
    <dgm:cxn modelId="{304EB087-DD14-4AA8-8A06-DF9485956226}" type="presParOf" srcId="{07989479-D1A2-4D15-AA3A-B0CFFB9F91D9}" destId="{4797FB61-2602-4A58-81E6-6F133DB1E419}" srcOrd="3" destOrd="0" presId="urn:microsoft.com/office/officeart/2016/7/layout/RoundedRectangleTimeline"/>
    <dgm:cxn modelId="{BC4CC356-31E8-4421-B18C-CB3697E73FAC}" type="presParOf" srcId="{07989479-D1A2-4D15-AA3A-B0CFFB9F91D9}" destId="{3ADF0AE3-D759-4F4F-8135-572855211847}" srcOrd="4" destOrd="0" presId="urn:microsoft.com/office/officeart/2016/7/layout/RoundedRectangleTimeline"/>
    <dgm:cxn modelId="{718BABD9-3B60-482F-B01A-2E414F152777}" type="presParOf" srcId="{196C9F68-3606-4282-A4C6-4485F1280B5F}" destId="{B0CD7A53-7149-45F2-83E8-36717D7878A1}" srcOrd="3" destOrd="0" presId="urn:microsoft.com/office/officeart/2016/7/layout/RoundedRectangleTimeline"/>
    <dgm:cxn modelId="{FD435764-A46B-4635-A943-B6C17FFBD43C}" type="presParOf" srcId="{196C9F68-3606-4282-A4C6-4485F1280B5F}" destId="{FB379A6E-C0F9-420B-90FC-2785E757E6AE}" srcOrd="4" destOrd="0" presId="urn:microsoft.com/office/officeart/2016/7/layout/RoundedRectangleTimeline"/>
    <dgm:cxn modelId="{03D7F2C3-849C-416B-B668-D51C46CA90E6}" type="presParOf" srcId="{FB379A6E-C0F9-420B-90FC-2785E757E6AE}" destId="{9D82041D-873A-4600-A9C7-C0A0ADFB138B}" srcOrd="0" destOrd="0" presId="urn:microsoft.com/office/officeart/2016/7/layout/RoundedRectangleTimeline"/>
    <dgm:cxn modelId="{1DA536D0-EC28-4B9F-A5E9-28EC8F45638C}" type="presParOf" srcId="{FB379A6E-C0F9-420B-90FC-2785E757E6AE}" destId="{80CDBBF8-C6B4-4166-87C1-DC9120CC7586}" srcOrd="1" destOrd="0" presId="urn:microsoft.com/office/officeart/2016/7/layout/RoundedRectangleTimeline"/>
    <dgm:cxn modelId="{A1A8842C-F8BC-40AC-8FFC-6A922D88E333}" type="presParOf" srcId="{FB379A6E-C0F9-420B-90FC-2785E757E6AE}" destId="{89759DE5-9F8A-470E-A6D8-F13BB4DEE93D}" srcOrd="2" destOrd="0" presId="urn:microsoft.com/office/officeart/2016/7/layout/RoundedRectangleTimeline"/>
    <dgm:cxn modelId="{29E74E09-91C9-47DF-AE07-A1527FF00EB2}" type="presParOf" srcId="{FB379A6E-C0F9-420B-90FC-2785E757E6AE}" destId="{07CCF286-8B46-4A20-ACAC-84BA2D6EFBBC}" srcOrd="3" destOrd="0" presId="urn:microsoft.com/office/officeart/2016/7/layout/RoundedRectangleTimeline"/>
    <dgm:cxn modelId="{410C15E7-86BA-42B7-8F67-411E34B11038}" type="presParOf" srcId="{FB379A6E-C0F9-420B-90FC-2785E757E6AE}" destId="{4624FC32-5405-42B1-B5CC-DF0659852A58}" srcOrd="4" destOrd="0" presId="urn:microsoft.com/office/officeart/2016/7/layout/RoundedRectangleTimeline"/>
    <dgm:cxn modelId="{E805D201-407E-43CA-9B74-1CB556699F3D}" type="presParOf" srcId="{196C9F68-3606-4282-A4C6-4485F1280B5F}" destId="{8C327064-3851-4ECF-AAB7-82B51711041E}" srcOrd="5" destOrd="0" presId="urn:microsoft.com/office/officeart/2016/7/layout/RoundedRectangleTimeline"/>
    <dgm:cxn modelId="{43BD8313-2385-4BA0-9145-2022434D3E68}" type="presParOf" srcId="{196C9F68-3606-4282-A4C6-4485F1280B5F}" destId="{3ADEA4DF-6814-494D-9D3D-41947417052B}" srcOrd="6" destOrd="0" presId="urn:microsoft.com/office/officeart/2016/7/layout/RoundedRectangleTimeline"/>
    <dgm:cxn modelId="{77EE5245-99F9-4607-BF5D-14371704AD7C}" type="presParOf" srcId="{3ADEA4DF-6814-494D-9D3D-41947417052B}" destId="{74CD3FF2-195B-429B-BC6F-5B5A7FED2BE2}" srcOrd="0" destOrd="0" presId="urn:microsoft.com/office/officeart/2016/7/layout/RoundedRectangleTimeline"/>
    <dgm:cxn modelId="{4182CE37-4E54-4351-9A5F-1904FF20E71C}" type="presParOf" srcId="{3ADEA4DF-6814-494D-9D3D-41947417052B}" destId="{1BB5FD64-47F9-47A3-911F-535BFE17A3B9}" srcOrd="1" destOrd="0" presId="urn:microsoft.com/office/officeart/2016/7/layout/RoundedRectangleTimeline"/>
    <dgm:cxn modelId="{618B960F-61F5-4357-A407-60CA51E36041}" type="presParOf" srcId="{3ADEA4DF-6814-494D-9D3D-41947417052B}" destId="{FE9B27EB-7AC7-485A-9A55-41E8118F9EAF}" srcOrd="2" destOrd="0" presId="urn:microsoft.com/office/officeart/2016/7/layout/RoundedRectangleTimeline"/>
    <dgm:cxn modelId="{181A4BE4-72AF-463E-880D-D34673D0F9E8}" type="presParOf" srcId="{3ADEA4DF-6814-494D-9D3D-41947417052B}" destId="{46BD4721-4664-4AD0-9F11-DBE7E0B207D5}" srcOrd="3" destOrd="0" presId="urn:microsoft.com/office/officeart/2016/7/layout/RoundedRectangleTimeline"/>
    <dgm:cxn modelId="{AC4EA57A-E4C0-4C2D-8EC9-38BC20FC13B6}" type="presParOf" srcId="{3ADEA4DF-6814-494D-9D3D-41947417052B}" destId="{69028BD0-349D-4B47-B1F4-B64C6478DE3C}" srcOrd="4" destOrd="0" presId="urn:microsoft.com/office/officeart/2016/7/layout/RoundedRectangleTimeline"/>
    <dgm:cxn modelId="{AA8AD3DD-2E80-42F5-B3E4-A5C7AF3802D4}" type="presParOf" srcId="{196C9F68-3606-4282-A4C6-4485F1280B5F}" destId="{619CFBB1-86F5-45A6-80BA-23F97450662F}" srcOrd="7" destOrd="0" presId="urn:microsoft.com/office/officeart/2016/7/layout/RoundedRectangleTimeline"/>
    <dgm:cxn modelId="{FDD0F37D-1C7B-48B3-AC81-ED4C6F1B5BBD}" type="presParOf" srcId="{196C9F68-3606-4282-A4C6-4485F1280B5F}" destId="{E4E0A96A-AF87-442A-A1A3-64B8F3CFC7FE}" srcOrd="8" destOrd="0" presId="urn:microsoft.com/office/officeart/2016/7/layout/RoundedRectangleTimeline"/>
    <dgm:cxn modelId="{CF303A04-9A48-4B41-A7BB-CC3D8C5695D3}" type="presParOf" srcId="{E4E0A96A-AF87-442A-A1A3-64B8F3CFC7FE}" destId="{483E7832-9872-48C4-8E65-DCB39D4CDBDF}" srcOrd="0" destOrd="0" presId="urn:microsoft.com/office/officeart/2016/7/layout/RoundedRectangleTimeline"/>
    <dgm:cxn modelId="{73245F8D-03D3-46C1-81E4-D90E66C49907}" type="presParOf" srcId="{E4E0A96A-AF87-442A-A1A3-64B8F3CFC7FE}" destId="{1FA3C236-5719-4A33-A6BB-80FA85F940E3}" srcOrd="1" destOrd="0" presId="urn:microsoft.com/office/officeart/2016/7/layout/RoundedRectangleTimeline"/>
    <dgm:cxn modelId="{412C5C97-3381-4F16-9B7D-FDFBEDD4E918}" type="presParOf" srcId="{E4E0A96A-AF87-442A-A1A3-64B8F3CFC7FE}" destId="{18F1C823-9ACD-4FCD-8102-F468DCE57A45}" srcOrd="2" destOrd="0" presId="urn:microsoft.com/office/officeart/2016/7/layout/RoundedRectangleTimeline"/>
    <dgm:cxn modelId="{23A8F6FC-DFDA-4E9F-A354-A33937E1BFC9}" type="presParOf" srcId="{E4E0A96A-AF87-442A-A1A3-64B8F3CFC7FE}" destId="{F8AD0AB8-BBDF-4F0A-A6A0-850E289DD521}" srcOrd="3" destOrd="0" presId="urn:microsoft.com/office/officeart/2016/7/layout/RoundedRectangleTimeline"/>
    <dgm:cxn modelId="{C02C06C2-0966-4212-84DD-DA325FCEF64C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34223" y="1011950"/>
          <a:ext cx="397986" cy="1955960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+mn-lt"/>
            </a:rPr>
            <a:t>HTML, CSS, JS, SASS</a:t>
          </a:r>
        </a:p>
      </dsp:txBody>
      <dsp:txXfrm rot="5400000">
        <a:off x="674664" y="1810365"/>
        <a:ext cx="1936532" cy="359130"/>
      </dsp:txXfrm>
    </dsp:sp>
    <dsp:sp modelId="{45A02F84-C6CB-43F5-AEE4-3EA66C2BD25F}">
      <dsp:nvSpPr>
        <dsp:cNvPr id="0" name=""/>
        <dsp:cNvSpPr/>
      </dsp:nvSpPr>
      <dsp:spPr>
        <a:xfrm>
          <a:off x="3249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Para la diferentes secciones se planea realizar un ajuste a </a:t>
          </a:r>
          <a:r>
            <a:rPr lang="es-ES" sz="1800" kern="1200" dirty="0" err="1">
              <a:latin typeface="+mn-lt"/>
            </a:rPr>
            <a:t>React</a:t>
          </a:r>
          <a:endParaRPr lang="es-ES" sz="1800" kern="1200" dirty="0">
            <a:latin typeface="+mn-lt"/>
          </a:endParaRPr>
        </a:p>
      </dsp:txBody>
      <dsp:txXfrm>
        <a:off x="3249" y="0"/>
        <a:ext cx="3259934" cy="1392951"/>
      </dsp:txXfrm>
    </dsp:sp>
    <dsp:sp modelId="{6BA46904-CB7C-4538-BD49-D3891EF19552}">
      <dsp:nvSpPr>
        <dsp:cNvPr id="0" name=""/>
        <dsp:cNvSpPr/>
      </dsp:nvSpPr>
      <dsp:spPr>
        <a:xfrm>
          <a:off x="163321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59341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611196" y="1790937"/>
          <a:ext cx="1955960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+mn-lt"/>
            </a:rPr>
            <a:t>Node</a:t>
          </a:r>
          <a:r>
            <a:rPr lang="es-ES" sz="1800" kern="1200" dirty="0">
              <a:latin typeface="+mn-lt"/>
            </a:rPr>
            <a:t> y </a:t>
          </a:r>
          <a:r>
            <a:rPr lang="es-ES" sz="1800" kern="1200" dirty="0" err="1">
              <a:latin typeface="+mn-lt"/>
            </a:rPr>
            <a:t>MariaDB</a:t>
          </a:r>
          <a:endParaRPr lang="es-ES" sz="1800" kern="1200" dirty="0">
            <a:latin typeface="+mn-lt"/>
          </a:endParaRPr>
        </a:p>
      </dsp:txBody>
      <dsp:txXfrm>
        <a:off x="2611196" y="1790937"/>
        <a:ext cx="1955960" cy="397986"/>
      </dsp:txXfrm>
    </dsp:sp>
    <dsp:sp modelId="{FEBD3C2A-A340-470A-A475-AE614EA07678}">
      <dsp:nvSpPr>
        <dsp:cNvPr id="0" name=""/>
        <dsp:cNvSpPr/>
      </dsp:nvSpPr>
      <dsp:spPr>
        <a:xfrm>
          <a:off x="1959209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Para la Base de </a:t>
          </a:r>
          <a:r>
            <a:rPr lang="es-ES" sz="1800" u="sng" kern="1200" dirty="0">
              <a:latin typeface="+mn-lt"/>
            </a:rPr>
            <a:t>Datos</a:t>
          </a:r>
          <a:r>
            <a:rPr lang="es-ES" sz="1800" kern="1200" dirty="0">
              <a:latin typeface="+mn-lt"/>
            </a:rPr>
            <a:t> se utilizó </a:t>
          </a:r>
          <a:r>
            <a:rPr lang="es-ES" sz="1800" kern="1200" dirty="0" err="1">
              <a:latin typeface="+mn-lt"/>
            </a:rPr>
            <a:t>MariaDB</a:t>
          </a:r>
          <a:r>
            <a:rPr lang="es-ES" sz="1800" kern="1200" dirty="0">
              <a:latin typeface="+mn-lt"/>
            </a:rPr>
            <a:t>, sin embargo por comodidad se planea mudar a MongoDB</a:t>
          </a:r>
        </a:p>
      </dsp:txBody>
      <dsp:txXfrm>
        <a:off x="1959209" y="2586910"/>
        <a:ext cx="3259934" cy="1392951"/>
      </dsp:txXfrm>
    </dsp:sp>
    <dsp:sp modelId="{080474C8-0FEA-4FD1-97F1-0978CFB4A37F}">
      <dsp:nvSpPr>
        <dsp:cNvPr id="0" name=""/>
        <dsp:cNvSpPr/>
      </dsp:nvSpPr>
      <dsp:spPr>
        <a:xfrm>
          <a:off x="3589176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5493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567157" y="1790937"/>
          <a:ext cx="1955960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+mn-lt"/>
            </a:rPr>
            <a:t>React</a:t>
          </a:r>
          <a:r>
            <a:rPr lang="es-ES" sz="1800" kern="1200" dirty="0">
              <a:latin typeface="+mn-lt"/>
            </a:rPr>
            <a:t> Native</a:t>
          </a:r>
        </a:p>
      </dsp:txBody>
      <dsp:txXfrm>
        <a:off x="4567157" y="1790937"/>
        <a:ext cx="1955960" cy="397986"/>
      </dsp:txXfrm>
    </dsp:sp>
    <dsp:sp modelId="{80CDBBF8-C6B4-4166-87C1-DC9120CC7586}">
      <dsp:nvSpPr>
        <dsp:cNvPr id="0" name=""/>
        <dsp:cNvSpPr/>
      </dsp:nvSpPr>
      <dsp:spPr>
        <a:xfrm>
          <a:off x="3915170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Se comenzó una adaptación en </a:t>
          </a:r>
          <a:r>
            <a:rPr lang="es-ES" sz="1800" kern="1200" dirty="0" err="1">
              <a:latin typeface="+mn-lt"/>
            </a:rPr>
            <a:t>React</a:t>
          </a:r>
          <a:r>
            <a:rPr lang="es-ES" sz="1800" kern="1200" dirty="0">
              <a:latin typeface="+mn-lt"/>
            </a:rPr>
            <a:t> Native</a:t>
          </a:r>
        </a:p>
      </dsp:txBody>
      <dsp:txXfrm>
        <a:off x="3915170" y="0"/>
        <a:ext cx="3259934" cy="1392951"/>
      </dsp:txXfrm>
    </dsp:sp>
    <dsp:sp modelId="{89759DE5-9F8A-470E-A6D8-F13BB4DEE93D}">
      <dsp:nvSpPr>
        <dsp:cNvPr id="0" name=""/>
        <dsp:cNvSpPr/>
      </dsp:nvSpPr>
      <dsp:spPr>
        <a:xfrm>
          <a:off x="5545137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505338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6523117" y="1790937"/>
          <a:ext cx="1955960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 err="1">
              <a:latin typeface="+mn-lt"/>
            </a:rPr>
            <a:t>Firebase</a:t>
          </a:r>
          <a:r>
            <a:rPr lang="es-ES" sz="1800" kern="1200" baseline="0" dirty="0">
              <a:latin typeface="+mn-lt"/>
            </a:rPr>
            <a:t> </a:t>
          </a:r>
          <a:endParaRPr lang="es-ES" sz="1800" kern="1200" dirty="0">
            <a:latin typeface="+mn-lt"/>
          </a:endParaRPr>
        </a:p>
      </dsp:txBody>
      <dsp:txXfrm>
        <a:off x="6523117" y="1790937"/>
        <a:ext cx="1955960" cy="397986"/>
      </dsp:txXfrm>
    </dsp:sp>
    <dsp:sp modelId="{1BB5FD64-47F9-47A3-911F-535BFE17A3B9}">
      <dsp:nvSpPr>
        <dsp:cNvPr id="0" name=""/>
        <dsp:cNvSpPr/>
      </dsp:nvSpPr>
      <dsp:spPr>
        <a:xfrm>
          <a:off x="5871130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Para esta App se realizan pruebas en </a:t>
          </a:r>
          <a:r>
            <a:rPr lang="es-ES" sz="1800" kern="1200" dirty="0" err="1">
              <a:latin typeface="+mn-lt"/>
            </a:rPr>
            <a:t>Firebase</a:t>
          </a:r>
          <a:endParaRPr lang="es-ES" sz="1800" kern="1200" dirty="0">
            <a:latin typeface="+mn-lt"/>
          </a:endParaRPr>
        </a:p>
      </dsp:txBody>
      <dsp:txXfrm>
        <a:off x="5871130" y="2586910"/>
        <a:ext cx="3259934" cy="1392951"/>
      </dsp:txXfrm>
    </dsp:sp>
    <dsp:sp modelId="{FE9B27EB-7AC7-485A-9A55-41E8118F9EAF}">
      <dsp:nvSpPr>
        <dsp:cNvPr id="0" name=""/>
        <dsp:cNvSpPr/>
      </dsp:nvSpPr>
      <dsp:spPr>
        <a:xfrm>
          <a:off x="750109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7461299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258065" y="1011950"/>
          <a:ext cx="397986" cy="1955960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Expo</a:t>
          </a:r>
        </a:p>
      </dsp:txBody>
      <dsp:txXfrm rot="-5400000">
        <a:off x="8479078" y="1810365"/>
        <a:ext cx="1936532" cy="359130"/>
      </dsp:txXfrm>
    </dsp:sp>
    <dsp:sp modelId="{1FA3C236-5719-4A33-A6BB-80FA85F940E3}">
      <dsp:nvSpPr>
        <dsp:cNvPr id="0" name=""/>
        <dsp:cNvSpPr/>
      </dsp:nvSpPr>
      <dsp:spPr>
        <a:xfrm>
          <a:off x="7827091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/>
            <a:t>Despliegue en EXPO</a:t>
          </a:r>
          <a:endParaRPr lang="es-ES" sz="1800" kern="1200" dirty="0">
            <a:latin typeface="+mn-lt"/>
          </a:endParaRPr>
        </a:p>
      </dsp:txBody>
      <dsp:txXfrm>
        <a:off x="7827091" y="0"/>
        <a:ext cx="3259934" cy="1392951"/>
      </dsp:txXfrm>
    </dsp:sp>
    <dsp:sp modelId="{18F1C823-9ACD-4FCD-8102-F468DCE57A45}">
      <dsp:nvSpPr>
        <dsp:cNvPr id="0" name=""/>
        <dsp:cNvSpPr/>
      </dsp:nvSpPr>
      <dsp:spPr>
        <a:xfrm>
          <a:off x="945705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9417260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Escala de tiempo rectangular redondeada"/>
  <dgm:desc val="Se usa para mostrar una lista de eventos en orden cronológico. Un cuadro invisible contiene la descripción mientras que la fecha se muestra en rectángulos, excepto el primer y último nodo, en los que las esquinas del rectángulo son redondeadas. Puede mostrar una gran cantidad de texto y un formato de fecha descriptivo lar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09/07/2022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09/07/2022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55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2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90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539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5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71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8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53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834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C649D-2A27-4622-ADC3-122576274F1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D8F4E6A-E35F-442E-A544-AD74ACC7AACF}" type="datetime1">
              <a:rPr lang="es-ES" smtClean="0"/>
              <a:t>09/07/2022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7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37952" y="4720014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Un consultor a tu alcance</a:t>
            </a:r>
          </a:p>
        </p:txBody>
      </p:sp>
      <p:pic>
        <p:nvPicPr>
          <p:cNvPr id="5" name="Imagen 4" descr="Una persona con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B8830993-68CC-E779-98FE-39FD1E325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9" r="-1"/>
          <a:stretch/>
        </p:blipFill>
        <p:spPr>
          <a:xfrm>
            <a:off x="0" y="0"/>
            <a:ext cx="7203514" cy="6934200"/>
          </a:xfrm>
          <a:prstGeom prst="rect">
            <a:avLst/>
          </a:prstGeom>
        </p:spPr>
      </p:pic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38188A5-D443-0B84-6803-141A8229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482" y="1221235"/>
            <a:ext cx="3561522" cy="3561522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31A861E6-5CE5-96A8-30D5-0F188EA73810}"/>
              </a:ext>
            </a:extLst>
          </p:cNvPr>
          <p:cNvSpPr txBox="1">
            <a:spLocks/>
          </p:cNvSpPr>
          <p:nvPr/>
        </p:nvSpPr>
        <p:spPr>
          <a:xfrm>
            <a:off x="10510700" y="6290397"/>
            <a:ext cx="3565524" cy="1731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>
                <a:solidFill>
                  <a:schemeClr val="tx1"/>
                </a:solidFill>
              </a:rPr>
              <a:t>Por Norma Badillo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latin typeface="+mn-lt"/>
              </a:rPr>
              <a:t>Tecnologías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/>
          <a:lstStyle/>
          <a:p>
            <a:pPr rtl="0"/>
            <a:r>
              <a:rPr lang="es-ES" dirty="0"/>
              <a:t>Listado</a:t>
            </a: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171845" y="895550"/>
            <a:ext cx="5132388" cy="4842642"/>
          </a:xfrm>
        </p:spPr>
      </p:pic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4C56A23D-18DD-5C94-82E8-48DE7124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04D54AE-990D-9E3B-62CB-F636B0D1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Línea de tiempo de app </a:t>
            </a:r>
            <a:r>
              <a:rPr lang="es-ES" dirty="0" err="1">
                <a:latin typeface="+mn-lt"/>
              </a:rPr>
              <a:t>AskMex</a:t>
            </a:r>
            <a:r>
              <a:rPr lang="es-ES" dirty="0">
                <a:latin typeface="+mn-lt"/>
              </a:rPr>
              <a:t> 1.0</a:t>
            </a:r>
          </a:p>
        </p:txBody>
      </p:sp>
      <p:graphicFrame>
        <p:nvGraphicFramePr>
          <p:cNvPr id="4" name="Marcador de contenido 3" descr="Marcador de posición smart art de escala de tiempo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856295"/>
              </p:ext>
            </p:extLst>
          </p:nvPr>
        </p:nvGraphicFramePr>
        <p:xfrm>
          <a:off x="550863" y="2112963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E533B930-8164-A916-B2D8-531F2D07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2F16DCC-49CD-A875-59DC-50AC7762FD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D8C34028-E125-2DE1-4DFB-AA9214834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759" y="1224352"/>
            <a:ext cx="1545535" cy="1545535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0F56D033-FB79-28F0-C42C-A8F500DF87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839" y="1784864"/>
            <a:ext cx="1171920" cy="1171920"/>
          </a:xfrm>
          <a:prstGeom prst="rect">
            <a:avLst/>
          </a:prstGeom>
        </p:spPr>
      </p:pic>
      <p:pic>
        <p:nvPicPr>
          <p:cNvPr id="16" name="Imagen 15" descr="Imagen que contiene objeto, reloj, dibujo&#10;&#10;Descripción generada automáticamente">
            <a:extLst>
              <a:ext uri="{FF2B5EF4-FFF2-40B4-BE49-F238E27FC236}">
                <a16:creationId xmlns:a16="http://schemas.microsoft.com/office/drawing/2014/main" id="{7640F1F7-A19A-3FCA-D5B9-7257FFD45C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3567" y="5999737"/>
            <a:ext cx="1692274" cy="564091"/>
          </a:xfrm>
          <a:prstGeom prst="rect">
            <a:avLst/>
          </a:prstGeom>
        </p:spPr>
      </p:pic>
      <p:pic>
        <p:nvPicPr>
          <p:cNvPr id="18" name="Imagen 1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7ABCA33-0940-3284-14A8-72B446D819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0128" y="5587321"/>
            <a:ext cx="1265107" cy="936179"/>
          </a:xfrm>
          <a:prstGeom prst="rect">
            <a:avLst/>
          </a:prstGeom>
        </p:spPr>
      </p:pic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51A7912C-93FC-C4B8-FB48-EA45382D86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1803" y="1551980"/>
            <a:ext cx="1048393" cy="1121965"/>
          </a:xfrm>
          <a:prstGeom prst="rect">
            <a:avLst/>
          </a:prstGeom>
        </p:spPr>
      </p:pic>
      <p:pic>
        <p:nvPicPr>
          <p:cNvPr id="22" name="Imagen 21" descr="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D73AD7DC-D831-248F-4832-32FC1954DF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6162" y="5462847"/>
            <a:ext cx="1073779" cy="1073779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26C9AAC-1937-E6B9-4E17-94E9EC5139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1870" y="2097780"/>
            <a:ext cx="766901" cy="85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AFD042DD-3694-2CC6-00A8-1F1294CF49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56048" y="1579721"/>
            <a:ext cx="527132" cy="527132"/>
          </a:xfrm>
          <a:prstGeom prst="rect">
            <a:avLst/>
          </a:prstGeom>
        </p:spPr>
      </p:pic>
      <p:pic>
        <p:nvPicPr>
          <p:cNvPr id="28" name="Imagen 27" descr="Imagen que contiene firmar, señal, calle, dibujo&#10;&#10;Descripción generada automáticamente">
            <a:extLst>
              <a:ext uri="{FF2B5EF4-FFF2-40B4-BE49-F238E27FC236}">
                <a16:creationId xmlns:a16="http://schemas.microsoft.com/office/drawing/2014/main" id="{15306775-90D7-27AD-4681-46D9257EBA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7590" y="895967"/>
            <a:ext cx="741500" cy="741500"/>
          </a:xfrm>
          <a:prstGeom prst="rect">
            <a:avLst/>
          </a:prstGeom>
        </p:spPr>
      </p:pic>
      <p:pic>
        <p:nvPicPr>
          <p:cNvPr id="32" name="Imagen 31" descr="Imagen que contiene firmar, frente, tráfico, calle&#10;&#10;Descripción generada automáticamente">
            <a:extLst>
              <a:ext uri="{FF2B5EF4-FFF2-40B4-BE49-F238E27FC236}">
                <a16:creationId xmlns:a16="http://schemas.microsoft.com/office/drawing/2014/main" id="{A8A6BCED-BAAA-8953-C2A8-D18D9E98F9B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8971" y="1628576"/>
            <a:ext cx="1387901" cy="368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latin typeface="+mn-lt"/>
              </a:rPr>
              <a:t>App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/>
          <a:lstStyle/>
          <a:p>
            <a:pPr rtl="0"/>
            <a:r>
              <a:rPr lang="es-ES" dirty="0" err="1"/>
              <a:t>Dummie</a:t>
            </a:r>
            <a:endParaRPr lang="es-ES" dirty="0"/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4C56A23D-18DD-5C94-82E8-48DE7124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04D54AE-990D-9E3B-62CB-F636B0D1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1" name="Imagen 10" descr="Pantalla de celular con 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82C0E8EF-82FB-BBF5-2D0D-331940375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9275"/>
            <a:ext cx="2953386" cy="55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216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App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13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54229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En </a:t>
            </a:r>
            <a:r>
              <a:rPr lang="es-MX" dirty="0" err="1">
                <a:solidFill>
                  <a:schemeClr val="tx1"/>
                </a:solidFill>
              </a:rPr>
              <a:t>react</a:t>
            </a:r>
            <a:r>
              <a:rPr lang="es-MX" dirty="0">
                <a:solidFill>
                  <a:schemeClr val="tx1"/>
                </a:solidFill>
              </a:rPr>
              <a:t> native se esta probando un desarrollo más alineado a IOS y Android.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3" name="Imagen 1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7A77E4D-4085-528D-FA02-7BB6F53E8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742" y="332513"/>
            <a:ext cx="2113511" cy="4696691"/>
          </a:xfrm>
          <a:prstGeom prst="rect">
            <a:avLst/>
          </a:prstGeom>
        </p:spPr>
      </p:pic>
      <p:pic>
        <p:nvPicPr>
          <p:cNvPr id="16" name="Imagen 1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28205B9-AA7B-E698-D5A0-F59AFBEC9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964" y="332512"/>
            <a:ext cx="2113511" cy="4696691"/>
          </a:xfrm>
          <a:prstGeom prst="rect">
            <a:avLst/>
          </a:prstGeom>
        </p:spPr>
      </p:pic>
      <p:pic>
        <p:nvPicPr>
          <p:cNvPr id="18" name="Imagen 1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CCEB502-E4FE-49FE-2709-6FBB8BC64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185" y="364839"/>
            <a:ext cx="2113511" cy="4696692"/>
          </a:xfrm>
          <a:prstGeom prst="rect">
            <a:avLst/>
          </a:prstGeom>
        </p:spPr>
      </p:pic>
      <p:pic>
        <p:nvPicPr>
          <p:cNvPr id="20" name="Imagen 19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701AB32-F1D5-FA5D-ACC8-5C661F86E1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6406" y="332511"/>
            <a:ext cx="2113511" cy="4696691"/>
          </a:xfrm>
          <a:prstGeom prst="rect">
            <a:avLst/>
          </a:prstGeom>
        </p:spPr>
      </p:pic>
      <p:pic>
        <p:nvPicPr>
          <p:cNvPr id="24" name="Imagen 23" descr="Interfaz de usuario gráfica, Texto, Sitio web&#10;&#10;Descripción generada automáticamente">
            <a:extLst>
              <a:ext uri="{FF2B5EF4-FFF2-40B4-BE49-F238E27FC236}">
                <a16:creationId xmlns:a16="http://schemas.microsoft.com/office/drawing/2014/main" id="{5E49657C-E845-9A21-0FCC-B39310EFB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7627" y="364838"/>
            <a:ext cx="2113510" cy="46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3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Proyecto</a:t>
            </a: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675" r="19675"/>
          <a:stretch/>
        </p:blipFill>
        <p:spPr>
          <a:xfrm>
            <a:off x="-12192" y="0"/>
            <a:ext cx="3054096" cy="3776472"/>
          </a:xfrm>
        </p:spPr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es-ES" dirty="0" err="1">
                <a:solidFill>
                  <a:schemeClr val="tx1"/>
                </a:solidFill>
              </a:rPr>
              <a:t>AskMex</a:t>
            </a:r>
            <a:r>
              <a:rPr lang="es-ES" dirty="0">
                <a:solidFill>
                  <a:schemeClr val="tx1"/>
                </a:solidFill>
              </a:rPr>
              <a:t> nace de la necesidad de tener ayuda profesional de manera </a:t>
            </a:r>
            <a:r>
              <a:rPr lang="es-MX" dirty="0">
                <a:solidFill>
                  <a:schemeClr val="tx1"/>
                </a:solidFill>
              </a:rPr>
              <a:t>rápida y eficaz durante la pandemia de COVID19.</a:t>
            </a:r>
          </a:p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Por miedo muchos de nosotros no veíamos como opción el salir de la comodidad de nuestro hogar y se hacía cada vez más dificil encontrar a un profesional dispuesto a entablar contacto fisico.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360" y="466724"/>
            <a:ext cx="1971675" cy="638175"/>
          </a:xfrm>
          <a:prstGeom prst="rect">
            <a:avLst/>
          </a:prstGeom>
        </p:spPr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29782" r="29782"/>
          <a:stretch/>
        </p:blipFill>
        <p:spPr>
          <a:xfrm>
            <a:off x="6096000" y="-55418"/>
            <a:ext cx="3054096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Proyecto</a:t>
            </a:r>
          </a:p>
        </p:txBody>
      </p:sp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Gracias a un cambio forzado la tecnología invadió de manera rapida nuestra vida diaria y la </a:t>
            </a:r>
            <a:r>
              <a:rPr lang="es-MX" dirty="0" err="1">
                <a:solidFill>
                  <a:schemeClr val="tx1"/>
                </a:solidFill>
              </a:rPr>
              <a:t>videoconsultas</a:t>
            </a:r>
            <a:r>
              <a:rPr lang="es-MX" dirty="0">
                <a:solidFill>
                  <a:schemeClr val="tx1"/>
                </a:solidFill>
              </a:rPr>
              <a:t> se hicieron cada vez más frecuentes.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6" name="Imagen 15" descr="Imagen de la pantalla de un celular con la foto de un joven&#10;&#10;Descripción generada automáticamente con confianza media">
            <a:extLst>
              <a:ext uri="{FF2B5EF4-FFF2-40B4-BE49-F238E27FC236}">
                <a16:creationId xmlns:a16="http://schemas.microsoft.com/office/drawing/2014/main" id="{81BA48F6-5468-4677-4C3C-C8AA8DE2BB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11"/>
          <a:stretch/>
        </p:blipFill>
        <p:spPr>
          <a:xfrm>
            <a:off x="0" y="0"/>
            <a:ext cx="10223052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9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Proyecto</a:t>
            </a:r>
          </a:p>
        </p:txBody>
      </p:sp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 err="1">
                <a:solidFill>
                  <a:schemeClr val="tx1"/>
                </a:solidFill>
              </a:rPr>
              <a:t>AskMex</a:t>
            </a:r>
            <a:r>
              <a:rPr lang="es-MX" dirty="0">
                <a:solidFill>
                  <a:schemeClr val="tx1"/>
                </a:solidFill>
              </a:rPr>
              <a:t> es una aplicación que te permitirá encontrar Consultores Profesionales, gestionar </a:t>
            </a:r>
            <a:r>
              <a:rPr lang="es-MX" dirty="0" err="1">
                <a:solidFill>
                  <a:schemeClr val="tx1"/>
                </a:solidFill>
              </a:rPr>
              <a:t>videoconsultas</a:t>
            </a:r>
            <a:r>
              <a:rPr lang="es-MX" dirty="0">
                <a:solidFill>
                  <a:schemeClr val="tx1"/>
                </a:solidFill>
              </a:rPr>
              <a:t> con ellos y otorgarles una calificación de acuerdo a tu experiencia.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4" name="Imagen 3" descr="Un dibuj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040235C5-DC92-2A30-0847-051FFBBBF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1329415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Proyecto</a:t>
            </a:r>
          </a:p>
        </p:txBody>
      </p:sp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7346274" y="0"/>
            <a:ext cx="4845726" cy="3866460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Todos los consultores de </a:t>
            </a:r>
            <a:r>
              <a:rPr lang="es-MX" dirty="0" err="1">
                <a:solidFill>
                  <a:schemeClr val="tx1"/>
                </a:solidFill>
              </a:rPr>
              <a:t>AskMex</a:t>
            </a:r>
            <a:r>
              <a:rPr lang="es-MX" dirty="0">
                <a:solidFill>
                  <a:schemeClr val="tx1"/>
                </a:solidFill>
              </a:rPr>
              <a:t> avalaran sus conocimientos con documentos probatorios que nuestro equipo verificara antes de publicar el perfil. De este modo generamos confianza en nuestros usuarios.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F9670FD-BDD8-B939-39CC-DB0CD944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346274" cy="38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1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latin typeface="+mn-lt"/>
              </a:rPr>
              <a:t>Secciones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/>
          <a:lstStyle/>
          <a:p>
            <a:pPr rtl="0"/>
            <a:r>
              <a:rPr lang="es-ES" dirty="0" err="1"/>
              <a:t>Dummie</a:t>
            </a:r>
            <a:endParaRPr lang="es-ES" dirty="0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463393" y="756985"/>
            <a:ext cx="5132388" cy="4936066"/>
          </a:xfrm>
        </p:spPr>
      </p:pic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4C56A23D-18DD-5C94-82E8-48DE7124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04D54AE-990D-9E3B-62CB-F636B0D1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Consultor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Cada consultor podrá dar de alta su perfil y editarlo cuando lo requiera. En el perfil visible al público se desplegarán datos como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lang="es-ES" dirty="0">
              <a:solidFill>
                <a:schemeClr val="tx1"/>
              </a:solidFill>
            </a:endParaRPr>
          </a:p>
          <a:p>
            <a:pPr marL="0" indent="0" rtl="0">
              <a:buNone/>
            </a:pPr>
            <a:r>
              <a:rPr lang="es-ES" dirty="0">
                <a:solidFill>
                  <a:schemeClr val="tx1"/>
                </a:solidFill>
              </a:rPr>
              <a:t>Actividad, </a:t>
            </a:r>
            <a:r>
              <a:rPr lang="es-ES" dirty="0" err="1">
                <a:solidFill>
                  <a:schemeClr val="tx1"/>
                </a:solidFill>
              </a:rPr>
              <a:t>curriculum</a:t>
            </a:r>
            <a:r>
              <a:rPr lang="es-ES" dirty="0">
                <a:solidFill>
                  <a:schemeClr val="tx1"/>
                </a:solidFill>
              </a:rPr>
              <a:t> vitae, cedula profesional, </a:t>
            </a:r>
            <a:r>
              <a:rPr lang="es-ES" dirty="0" err="1">
                <a:solidFill>
                  <a:schemeClr val="tx1"/>
                </a:solidFill>
              </a:rPr>
              <a:t>whatssap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 err="1">
                <a:solidFill>
                  <a:schemeClr val="tx1"/>
                </a:solidFill>
              </a:rPr>
              <a:t>direcci</a:t>
            </a:r>
            <a:r>
              <a:rPr lang="es-MX" dirty="0" err="1">
                <a:solidFill>
                  <a:schemeClr val="tx1"/>
                </a:solidFill>
              </a:rPr>
              <a:t>ón</a:t>
            </a:r>
            <a:r>
              <a:rPr lang="es-MX" dirty="0">
                <a:solidFill>
                  <a:schemeClr val="tx1"/>
                </a:solidFill>
              </a:rPr>
              <a:t>, días disponibles para </a:t>
            </a:r>
            <a:r>
              <a:rPr lang="es-MX" dirty="0" err="1">
                <a:solidFill>
                  <a:schemeClr val="tx1"/>
                </a:solidFill>
              </a:rPr>
              <a:t>videoconsultas</a:t>
            </a:r>
            <a:r>
              <a:rPr lang="es-MX" dirty="0">
                <a:solidFill>
                  <a:schemeClr val="tx1"/>
                </a:solidFill>
              </a:rPr>
              <a:t>, ranking, comentarios y una sección para agendar cita.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214429-68AE-5310-C309-8A7CF4BC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383" y="3564"/>
            <a:ext cx="6771860" cy="4285109"/>
          </a:xfrm>
          <a:prstGeom prst="rect">
            <a:avLst/>
          </a:prstGeom>
        </p:spPr>
      </p:pic>
      <p:pic>
        <p:nvPicPr>
          <p:cNvPr id="15" name="Marcador de posición de imagen 7" descr="Fondo digital de puntos de datos">
            <a:extLst>
              <a:ext uri="{FF2B5EF4-FFF2-40B4-BE49-F238E27FC236}">
                <a16:creationId xmlns:a16="http://schemas.microsoft.com/office/drawing/2014/main" id="{97A1103D-B416-5140-5F8A-95F981A2D4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9" t="37516"/>
          <a:stretch/>
        </p:blipFill>
        <p:spPr>
          <a:xfrm>
            <a:off x="-1" y="12495"/>
            <a:ext cx="5380383" cy="4285109"/>
          </a:xfrm>
        </p:spPr>
      </p:pic>
    </p:spTree>
    <p:extLst>
      <p:ext uri="{BB962C8B-B14F-4D97-AF65-F5344CB8AC3E}">
        <p14:creationId xmlns:p14="http://schemas.microsoft.com/office/powerpoint/2010/main" val="365153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Buscador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En el directorio se podrán buscar los profesionales que se ajusten a tus necesidades. Se contará con filtros como ubicación, disponibilidad y profesión.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5" name="Marcador de posición de imagen 7" descr="Fondo digital de puntos de datos">
            <a:extLst>
              <a:ext uri="{FF2B5EF4-FFF2-40B4-BE49-F238E27FC236}">
                <a16:creationId xmlns:a16="http://schemas.microsoft.com/office/drawing/2014/main" id="{97A1103D-B416-5140-5F8A-95F981A2D4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38322"/>
          <a:stretch/>
        </p:blipFill>
        <p:spPr>
          <a:xfrm>
            <a:off x="0" y="-1"/>
            <a:ext cx="3843130" cy="4229873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F557CE-1173-B029-AC9B-AD150D75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130" y="-7782"/>
            <a:ext cx="8348870" cy="42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8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Usuario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También contará con una sección de usuario o cliente, en esta sección se podrá guardar a sus consultores favoritos.</a:t>
            </a:r>
          </a:p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Además de editar el perfil a su gusto.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5" name="Marcador de posición de imagen 7" descr="Fondo digital de puntos de datos">
            <a:extLst>
              <a:ext uri="{FF2B5EF4-FFF2-40B4-BE49-F238E27FC236}">
                <a16:creationId xmlns:a16="http://schemas.microsoft.com/office/drawing/2014/main" id="{97A1103D-B416-5140-5F8A-95F981A2D4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8" t="38717"/>
          <a:stretch/>
        </p:blipFill>
        <p:spPr>
          <a:xfrm>
            <a:off x="0" y="14091"/>
            <a:ext cx="2989776" cy="420275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349EFE-74BB-4D8C-60F0-4F4038BD7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776" y="14091"/>
            <a:ext cx="9202224" cy="42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9629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{072F2B9D-9225-47C8-804A-472AAD1BC9DE}tf33713516_win32</Template>
  <TotalTime>122</TotalTime>
  <Words>415</Words>
  <Application>Microsoft Office PowerPoint</Application>
  <PresentationFormat>Panorámica</PresentationFormat>
  <Paragraphs>82</Paragraphs>
  <Slides>13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MT</vt:lpstr>
      <vt:lpstr>Symbol</vt:lpstr>
      <vt:lpstr>Walbaum Display</vt:lpstr>
      <vt:lpstr>3DFloatVTI</vt:lpstr>
      <vt:lpstr>Presentación de PowerPoint</vt:lpstr>
      <vt:lpstr>Proyecto</vt:lpstr>
      <vt:lpstr>Proyecto</vt:lpstr>
      <vt:lpstr>Proyecto</vt:lpstr>
      <vt:lpstr>Proyecto</vt:lpstr>
      <vt:lpstr>Secciones</vt:lpstr>
      <vt:lpstr>Consultor</vt:lpstr>
      <vt:lpstr>Buscador</vt:lpstr>
      <vt:lpstr>Usuario</vt:lpstr>
      <vt:lpstr>Tecnologías</vt:lpstr>
      <vt:lpstr>Línea de tiempo de app AskMex 1.0</vt:lpstr>
      <vt:lpstr>App</vt:lpstr>
      <vt:lpstr>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AskMex</dc:title>
  <dc:creator>NORMA BADILLO</dc:creator>
  <cp:lastModifiedBy>NORMA BADILLO</cp:lastModifiedBy>
  <cp:revision>26</cp:revision>
  <dcterms:created xsi:type="dcterms:W3CDTF">2022-07-07T00:14:54Z</dcterms:created>
  <dcterms:modified xsi:type="dcterms:W3CDTF">2022-07-09T23:10:28Z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